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7FFEB6-CA8A-4FF1-A194-1E1537582384}"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bg-BG"/>
        </a:p>
      </dgm:t>
    </dgm:pt>
    <dgm:pt modelId="{22B14BD1-721A-40F0-AF03-65D8E64282CB}">
      <dgm:prSet phldrT="[Text]"/>
      <dgm:spPr/>
      <dgm:t>
        <a:bodyPr/>
        <a:lstStyle/>
        <a:p>
          <a:r>
            <a:rPr lang="en-US" dirty="0" smtClean="0"/>
            <a:t>Government</a:t>
          </a:r>
          <a:endParaRPr lang="bg-BG" dirty="0"/>
        </a:p>
      </dgm:t>
    </dgm:pt>
    <dgm:pt modelId="{4B1CB5BE-3236-47FE-8662-E30C08CEF5B3}" type="parTrans" cxnId="{C54D069E-6EED-40E4-BD8C-E31A139E3B0C}">
      <dgm:prSet/>
      <dgm:spPr/>
      <dgm:t>
        <a:bodyPr/>
        <a:lstStyle/>
        <a:p>
          <a:endParaRPr lang="bg-BG"/>
        </a:p>
      </dgm:t>
    </dgm:pt>
    <dgm:pt modelId="{95D2ECE0-66FF-4A6E-BD17-9EF2B5A00A71}" type="sibTrans" cxnId="{C54D069E-6EED-40E4-BD8C-E31A139E3B0C}">
      <dgm:prSet/>
      <dgm:spPr/>
      <dgm:t>
        <a:bodyPr/>
        <a:lstStyle/>
        <a:p>
          <a:endParaRPr lang="bg-BG"/>
        </a:p>
      </dgm:t>
    </dgm:pt>
    <dgm:pt modelId="{A14EC70F-C6FD-4AE1-90F1-115B2AAE9D22}">
      <dgm:prSet phldrT="[Text]"/>
      <dgm:spPr/>
      <dgm:t>
        <a:bodyPr/>
        <a:lstStyle/>
        <a:p>
          <a:r>
            <a:rPr lang="en-US" dirty="0" smtClean="0"/>
            <a:t>Self-governed</a:t>
          </a:r>
          <a:endParaRPr lang="bg-BG" dirty="0"/>
        </a:p>
      </dgm:t>
    </dgm:pt>
    <dgm:pt modelId="{123F370B-FBCB-49E8-82E0-3F4A0C9DC96C}" type="parTrans" cxnId="{0C068347-ADE6-4A31-933F-35AE5AD373C7}">
      <dgm:prSet/>
      <dgm:spPr/>
      <dgm:t>
        <a:bodyPr/>
        <a:lstStyle/>
        <a:p>
          <a:endParaRPr lang="bg-BG"/>
        </a:p>
      </dgm:t>
    </dgm:pt>
    <dgm:pt modelId="{22158F3C-EEE6-41E0-9E6E-B7B97F6BAF94}" type="sibTrans" cxnId="{0C068347-ADE6-4A31-933F-35AE5AD373C7}">
      <dgm:prSet/>
      <dgm:spPr/>
      <dgm:t>
        <a:bodyPr/>
        <a:lstStyle/>
        <a:p>
          <a:endParaRPr lang="bg-BG"/>
        </a:p>
      </dgm:t>
    </dgm:pt>
    <dgm:pt modelId="{BA29FE6C-1F8B-4805-9604-C05624FB9194}">
      <dgm:prSet phldrT="[Text]"/>
      <dgm:spPr/>
      <dgm:t>
        <a:bodyPr/>
        <a:lstStyle/>
        <a:p>
          <a:r>
            <a:rPr lang="en-US" dirty="0" smtClean="0"/>
            <a:t>Slave </a:t>
          </a:r>
          <a:r>
            <a:rPr lang="en-US" dirty="0" err="1" smtClean="0"/>
            <a:t>labour</a:t>
          </a:r>
          <a:endParaRPr lang="bg-BG" dirty="0"/>
        </a:p>
      </dgm:t>
    </dgm:pt>
    <dgm:pt modelId="{0D1A05A0-00A9-4628-A606-2AAF2CEC2F89}" type="parTrans" cxnId="{E6A85C4D-573F-459B-B667-A26F71D6C49C}">
      <dgm:prSet/>
      <dgm:spPr/>
      <dgm:t>
        <a:bodyPr/>
        <a:lstStyle/>
        <a:p>
          <a:endParaRPr lang="bg-BG"/>
        </a:p>
      </dgm:t>
    </dgm:pt>
    <dgm:pt modelId="{AD2A1269-4FBA-4903-B961-11FB683D618F}" type="sibTrans" cxnId="{E6A85C4D-573F-459B-B667-A26F71D6C49C}">
      <dgm:prSet/>
      <dgm:spPr/>
      <dgm:t>
        <a:bodyPr/>
        <a:lstStyle/>
        <a:p>
          <a:endParaRPr lang="bg-BG"/>
        </a:p>
      </dgm:t>
    </dgm:pt>
    <dgm:pt modelId="{99D93D8B-1320-40AB-8036-63A60ABEA625}">
      <dgm:prSet phldrT="[Text]"/>
      <dgm:spPr/>
      <dgm:t>
        <a:bodyPr/>
        <a:lstStyle/>
        <a:p>
          <a:r>
            <a:rPr lang="en-US" dirty="0" smtClean="0"/>
            <a:t>Free farming</a:t>
          </a:r>
          <a:endParaRPr lang="bg-BG" dirty="0"/>
        </a:p>
      </dgm:t>
    </dgm:pt>
    <dgm:pt modelId="{E783EE35-5607-4151-81C7-53E4067920CE}" type="parTrans" cxnId="{A01F769D-3287-4CF0-B10A-285A1AEFE618}">
      <dgm:prSet/>
      <dgm:spPr/>
      <dgm:t>
        <a:bodyPr/>
        <a:lstStyle/>
        <a:p>
          <a:endParaRPr lang="bg-BG"/>
        </a:p>
      </dgm:t>
    </dgm:pt>
    <dgm:pt modelId="{E6791163-0DCE-4746-B5A1-9760C1B2904A}" type="sibTrans" cxnId="{A01F769D-3287-4CF0-B10A-285A1AEFE618}">
      <dgm:prSet/>
      <dgm:spPr/>
      <dgm:t>
        <a:bodyPr/>
        <a:lstStyle/>
        <a:p>
          <a:endParaRPr lang="bg-BG"/>
        </a:p>
      </dgm:t>
    </dgm:pt>
    <dgm:pt modelId="{696B4133-5CE7-4669-B152-599492B98A44}">
      <dgm:prSet phldrT="[Text]"/>
      <dgm:spPr/>
      <dgm:t>
        <a:bodyPr/>
        <a:lstStyle/>
        <a:p>
          <a:r>
            <a:rPr lang="en-US" dirty="0" smtClean="0"/>
            <a:t>Religion</a:t>
          </a:r>
          <a:endParaRPr lang="bg-BG" dirty="0"/>
        </a:p>
      </dgm:t>
    </dgm:pt>
    <dgm:pt modelId="{88B2DC27-C6A1-4B99-AB09-218462A18D53}" type="parTrans" cxnId="{5DB933E9-07B4-4F2F-8788-81E4B9983A18}">
      <dgm:prSet/>
      <dgm:spPr/>
      <dgm:t>
        <a:bodyPr/>
        <a:lstStyle/>
        <a:p>
          <a:endParaRPr lang="bg-BG"/>
        </a:p>
      </dgm:t>
    </dgm:pt>
    <dgm:pt modelId="{D3F5FD7E-EE73-4894-BB74-DA42F6AB352E}" type="sibTrans" cxnId="{5DB933E9-07B4-4F2F-8788-81E4B9983A18}">
      <dgm:prSet/>
      <dgm:spPr/>
      <dgm:t>
        <a:bodyPr/>
        <a:lstStyle/>
        <a:p>
          <a:endParaRPr lang="bg-BG"/>
        </a:p>
      </dgm:t>
    </dgm:pt>
    <dgm:pt modelId="{C7B74F0B-750D-48ED-BF23-D9E63051B98B}">
      <dgm:prSet phldrT="[Text]"/>
      <dgm:spPr/>
      <dgm:t>
        <a:bodyPr/>
        <a:lstStyle/>
        <a:p>
          <a:r>
            <a:rPr lang="en-US" dirty="0" smtClean="0"/>
            <a:t>Anglican</a:t>
          </a:r>
          <a:endParaRPr lang="bg-BG" dirty="0"/>
        </a:p>
      </dgm:t>
    </dgm:pt>
    <dgm:pt modelId="{332BB0B3-A4A0-46EC-B882-0583F68815E6}" type="parTrans" cxnId="{D47ACBCC-2562-4A27-83FD-FE579D85381A}">
      <dgm:prSet/>
      <dgm:spPr/>
      <dgm:t>
        <a:bodyPr/>
        <a:lstStyle/>
        <a:p>
          <a:endParaRPr lang="bg-BG"/>
        </a:p>
      </dgm:t>
    </dgm:pt>
    <dgm:pt modelId="{4EB5B367-F838-4B57-B55A-098CA0B2E165}" type="sibTrans" cxnId="{D47ACBCC-2562-4A27-83FD-FE579D85381A}">
      <dgm:prSet/>
      <dgm:spPr/>
      <dgm:t>
        <a:bodyPr/>
        <a:lstStyle/>
        <a:p>
          <a:endParaRPr lang="bg-BG"/>
        </a:p>
      </dgm:t>
    </dgm:pt>
    <dgm:pt modelId="{61FD7192-9E17-4A56-81EE-B4C438F863A8}">
      <dgm:prSet phldrT="[Text]"/>
      <dgm:spPr/>
      <dgm:t>
        <a:bodyPr/>
        <a:lstStyle/>
        <a:p>
          <a:r>
            <a:rPr lang="en-US" dirty="0" smtClean="0"/>
            <a:t>Bastions of Puritanism</a:t>
          </a:r>
          <a:endParaRPr lang="bg-BG" dirty="0"/>
        </a:p>
      </dgm:t>
    </dgm:pt>
    <dgm:pt modelId="{1DFBCE53-DFC6-41F5-A216-15E64AD8198F}" type="parTrans" cxnId="{AEE94C21-FD9B-45C3-913B-7D80EA862113}">
      <dgm:prSet/>
      <dgm:spPr/>
      <dgm:t>
        <a:bodyPr/>
        <a:lstStyle/>
        <a:p>
          <a:endParaRPr lang="bg-BG"/>
        </a:p>
      </dgm:t>
    </dgm:pt>
    <dgm:pt modelId="{57EAFD7A-1E67-4676-9D14-80366DD01B1A}" type="sibTrans" cxnId="{AEE94C21-FD9B-45C3-913B-7D80EA862113}">
      <dgm:prSet/>
      <dgm:spPr/>
      <dgm:t>
        <a:bodyPr/>
        <a:lstStyle/>
        <a:p>
          <a:endParaRPr lang="bg-BG"/>
        </a:p>
      </dgm:t>
    </dgm:pt>
    <dgm:pt modelId="{3BB4A435-67C7-4CFA-B02A-11498A69C6D7}">
      <dgm:prSet phldrT="[Text]"/>
      <dgm:spPr/>
      <dgm:t>
        <a:bodyPr/>
        <a:lstStyle/>
        <a:p>
          <a:r>
            <a:rPr lang="en-US" dirty="0" smtClean="0"/>
            <a:t>Governors</a:t>
          </a:r>
          <a:endParaRPr lang="bg-BG" dirty="0"/>
        </a:p>
      </dgm:t>
    </dgm:pt>
    <dgm:pt modelId="{E3F40EAD-97CE-45C7-AA73-76D193ED2845}" type="parTrans" cxnId="{5920B57E-D613-4305-A927-3815737301A7}">
      <dgm:prSet/>
      <dgm:spPr/>
      <dgm:t>
        <a:bodyPr/>
        <a:lstStyle/>
        <a:p>
          <a:endParaRPr lang="bg-BG"/>
        </a:p>
      </dgm:t>
    </dgm:pt>
    <dgm:pt modelId="{F4D724F3-F95E-4D51-A2E8-62C8D940E303}" type="sibTrans" cxnId="{5920B57E-D613-4305-A927-3815737301A7}">
      <dgm:prSet/>
      <dgm:spPr/>
      <dgm:t>
        <a:bodyPr/>
        <a:lstStyle/>
        <a:p>
          <a:endParaRPr lang="bg-BG"/>
        </a:p>
      </dgm:t>
    </dgm:pt>
    <dgm:pt modelId="{4A2B95EF-F36A-4371-8723-B792DC81E767}">
      <dgm:prSet phldrT="[Text]"/>
      <dgm:spPr/>
      <dgm:t>
        <a:bodyPr/>
        <a:lstStyle/>
        <a:p>
          <a:r>
            <a:rPr lang="en-US" dirty="0" smtClean="0"/>
            <a:t>Catholic </a:t>
          </a:r>
          <a:endParaRPr lang="bg-BG" dirty="0"/>
        </a:p>
      </dgm:t>
    </dgm:pt>
    <dgm:pt modelId="{FB63604F-872A-4D24-AC75-C82899728195}" type="parTrans" cxnId="{5EF8C109-6510-469A-8039-EF5FBAE72010}">
      <dgm:prSet/>
      <dgm:spPr/>
      <dgm:t>
        <a:bodyPr/>
        <a:lstStyle/>
        <a:p>
          <a:endParaRPr lang="bg-BG"/>
        </a:p>
      </dgm:t>
    </dgm:pt>
    <dgm:pt modelId="{FD3B7355-9F0D-447B-9B6A-4E21E510B104}" type="sibTrans" cxnId="{5EF8C109-6510-469A-8039-EF5FBAE72010}">
      <dgm:prSet/>
      <dgm:spPr/>
      <dgm:t>
        <a:bodyPr/>
        <a:lstStyle/>
        <a:p>
          <a:endParaRPr lang="bg-BG"/>
        </a:p>
      </dgm:t>
    </dgm:pt>
    <dgm:pt modelId="{FD0F8E43-C036-409D-95B3-BBFADAEB796D}">
      <dgm:prSet phldrT="[Text]"/>
      <dgm:spPr/>
      <dgm:t>
        <a:bodyPr/>
        <a:lstStyle/>
        <a:p>
          <a:r>
            <a:rPr lang="en-US" dirty="0" smtClean="0"/>
            <a:t>Oligarchy</a:t>
          </a:r>
          <a:endParaRPr lang="bg-BG" dirty="0"/>
        </a:p>
      </dgm:t>
    </dgm:pt>
    <dgm:pt modelId="{BA7499AF-4D90-454F-9949-23021D52B728}" type="sibTrans" cxnId="{E2DDDD11-17F1-463B-9A93-10D8E42B6485}">
      <dgm:prSet/>
      <dgm:spPr/>
      <dgm:t>
        <a:bodyPr/>
        <a:lstStyle/>
        <a:p>
          <a:endParaRPr lang="bg-BG"/>
        </a:p>
      </dgm:t>
    </dgm:pt>
    <dgm:pt modelId="{07E5904C-01C8-4C73-8B9A-5FF74091A7BB}" type="parTrans" cxnId="{E2DDDD11-17F1-463B-9A93-10D8E42B6485}">
      <dgm:prSet/>
      <dgm:spPr/>
      <dgm:t>
        <a:bodyPr/>
        <a:lstStyle/>
        <a:p>
          <a:endParaRPr lang="bg-BG"/>
        </a:p>
      </dgm:t>
    </dgm:pt>
    <dgm:pt modelId="{F66EE07E-CEBC-4697-8FEE-E4F3D6109DE9}">
      <dgm:prSet phldrT="[Text]"/>
      <dgm:spPr/>
      <dgm:t>
        <a:bodyPr/>
        <a:lstStyle/>
        <a:p>
          <a:r>
            <a:rPr lang="en-US" dirty="0" smtClean="0"/>
            <a:t>Profession</a:t>
          </a:r>
          <a:endParaRPr lang="bg-BG" dirty="0"/>
        </a:p>
      </dgm:t>
    </dgm:pt>
    <dgm:pt modelId="{6DEDDECE-28E6-49E6-BA45-92237CE339B6}" type="sibTrans" cxnId="{0326E674-1E99-4A2D-BC7F-E1095AB212CD}">
      <dgm:prSet/>
      <dgm:spPr/>
      <dgm:t>
        <a:bodyPr/>
        <a:lstStyle/>
        <a:p>
          <a:endParaRPr lang="bg-BG"/>
        </a:p>
      </dgm:t>
    </dgm:pt>
    <dgm:pt modelId="{04AAE6E2-3ABE-49A3-8A48-B4751CB317D1}" type="parTrans" cxnId="{0326E674-1E99-4A2D-BC7F-E1095AB212CD}">
      <dgm:prSet/>
      <dgm:spPr/>
      <dgm:t>
        <a:bodyPr/>
        <a:lstStyle/>
        <a:p>
          <a:endParaRPr lang="bg-BG"/>
        </a:p>
      </dgm:t>
    </dgm:pt>
    <dgm:pt modelId="{09AD8B0F-0AC3-45F5-9F4F-DBBD44CBFCE5}" type="pres">
      <dgm:prSet presAssocID="{B57FFEB6-CA8A-4FF1-A194-1E1537582384}" presName="Name0" presStyleCnt="0">
        <dgm:presLayoutVars>
          <dgm:dir/>
          <dgm:resizeHandles val="exact"/>
        </dgm:presLayoutVars>
      </dgm:prSet>
      <dgm:spPr/>
      <dgm:t>
        <a:bodyPr/>
        <a:lstStyle/>
        <a:p>
          <a:endParaRPr lang="en-US"/>
        </a:p>
      </dgm:t>
    </dgm:pt>
    <dgm:pt modelId="{BB36CD5C-5856-4099-A09D-7A1A94265D19}" type="pres">
      <dgm:prSet presAssocID="{22B14BD1-721A-40F0-AF03-65D8E64282CB}" presName="node" presStyleLbl="node1" presStyleIdx="0" presStyleCnt="3">
        <dgm:presLayoutVars>
          <dgm:bulletEnabled val="1"/>
        </dgm:presLayoutVars>
      </dgm:prSet>
      <dgm:spPr/>
      <dgm:t>
        <a:bodyPr/>
        <a:lstStyle/>
        <a:p>
          <a:endParaRPr lang="bg-BG"/>
        </a:p>
      </dgm:t>
    </dgm:pt>
    <dgm:pt modelId="{FB68F15C-2755-4A7E-BA76-E58EBE71D1AC}" type="pres">
      <dgm:prSet presAssocID="{95D2ECE0-66FF-4A6E-BD17-9EF2B5A00A71}" presName="sibTrans" presStyleCnt="0"/>
      <dgm:spPr/>
    </dgm:pt>
    <dgm:pt modelId="{D1504C42-FB7F-42F1-BCD5-4C3263F39988}" type="pres">
      <dgm:prSet presAssocID="{F66EE07E-CEBC-4697-8FEE-E4F3D6109DE9}" presName="node" presStyleLbl="node1" presStyleIdx="1" presStyleCnt="3">
        <dgm:presLayoutVars>
          <dgm:bulletEnabled val="1"/>
        </dgm:presLayoutVars>
      </dgm:prSet>
      <dgm:spPr/>
      <dgm:t>
        <a:bodyPr/>
        <a:lstStyle/>
        <a:p>
          <a:endParaRPr lang="bg-BG"/>
        </a:p>
      </dgm:t>
    </dgm:pt>
    <dgm:pt modelId="{16083B9A-6BAD-461E-99BE-47A460F49EDF}" type="pres">
      <dgm:prSet presAssocID="{6DEDDECE-28E6-49E6-BA45-92237CE339B6}" presName="sibTrans" presStyleCnt="0"/>
      <dgm:spPr/>
    </dgm:pt>
    <dgm:pt modelId="{ADD4FC5C-C88D-4E1E-94BD-C960DF0C3C1C}" type="pres">
      <dgm:prSet presAssocID="{696B4133-5CE7-4669-B152-599492B98A44}" presName="node" presStyleLbl="node1" presStyleIdx="2" presStyleCnt="3">
        <dgm:presLayoutVars>
          <dgm:bulletEnabled val="1"/>
        </dgm:presLayoutVars>
      </dgm:prSet>
      <dgm:spPr/>
      <dgm:t>
        <a:bodyPr/>
        <a:lstStyle/>
        <a:p>
          <a:endParaRPr lang="bg-BG"/>
        </a:p>
      </dgm:t>
    </dgm:pt>
  </dgm:ptLst>
  <dgm:cxnLst>
    <dgm:cxn modelId="{B7E80E5D-1442-4EF7-B1E5-54A5E9F21CA1}" type="presOf" srcId="{22B14BD1-721A-40F0-AF03-65D8E64282CB}" destId="{BB36CD5C-5856-4099-A09D-7A1A94265D19}" srcOrd="0" destOrd="0" presId="urn:microsoft.com/office/officeart/2005/8/layout/hList6"/>
    <dgm:cxn modelId="{79BBB111-043D-4361-9D9E-0FDC00BEAA59}" type="presOf" srcId="{C7B74F0B-750D-48ED-BF23-D9E63051B98B}" destId="{ADD4FC5C-C88D-4E1E-94BD-C960DF0C3C1C}" srcOrd="0" destOrd="1" presId="urn:microsoft.com/office/officeart/2005/8/layout/hList6"/>
    <dgm:cxn modelId="{75E091FB-A178-47A2-8806-3CF5EFC94D74}" type="presOf" srcId="{BA29FE6C-1F8B-4805-9604-C05624FB9194}" destId="{D1504C42-FB7F-42F1-BCD5-4C3263F39988}" srcOrd="0" destOrd="1" presId="urn:microsoft.com/office/officeart/2005/8/layout/hList6"/>
    <dgm:cxn modelId="{D47ACBCC-2562-4A27-83FD-FE579D85381A}" srcId="{696B4133-5CE7-4669-B152-599492B98A44}" destId="{C7B74F0B-750D-48ED-BF23-D9E63051B98B}" srcOrd="0" destOrd="0" parTransId="{332BB0B3-A4A0-46EC-B882-0583F68815E6}" sibTransId="{4EB5B367-F838-4B57-B55A-098CA0B2E165}"/>
    <dgm:cxn modelId="{A01F769D-3287-4CF0-B10A-285A1AEFE618}" srcId="{F66EE07E-CEBC-4697-8FEE-E4F3D6109DE9}" destId="{99D93D8B-1320-40AB-8036-63A60ABEA625}" srcOrd="1" destOrd="0" parTransId="{E783EE35-5607-4151-81C7-53E4067920CE}" sibTransId="{E6791163-0DCE-4746-B5A1-9760C1B2904A}"/>
    <dgm:cxn modelId="{07B62E4D-CE74-42AC-BE2A-56F72F802DC3}" type="presOf" srcId="{FD0F8E43-C036-409D-95B3-BBFADAEB796D}" destId="{BB36CD5C-5856-4099-A09D-7A1A94265D19}" srcOrd="0" destOrd="1" presId="urn:microsoft.com/office/officeart/2005/8/layout/hList6"/>
    <dgm:cxn modelId="{40CAE6DC-3000-4B8E-B7A9-3498E02D3763}" type="presOf" srcId="{3BB4A435-67C7-4CFA-B02A-11498A69C6D7}" destId="{BB36CD5C-5856-4099-A09D-7A1A94265D19}" srcOrd="0" destOrd="2" presId="urn:microsoft.com/office/officeart/2005/8/layout/hList6"/>
    <dgm:cxn modelId="{3AA07B2A-78D5-4EE4-8C66-325F88B6B187}" type="presOf" srcId="{F66EE07E-CEBC-4697-8FEE-E4F3D6109DE9}" destId="{D1504C42-FB7F-42F1-BCD5-4C3263F39988}" srcOrd="0" destOrd="0" presId="urn:microsoft.com/office/officeart/2005/8/layout/hList6"/>
    <dgm:cxn modelId="{E6A85C4D-573F-459B-B667-A26F71D6C49C}" srcId="{F66EE07E-CEBC-4697-8FEE-E4F3D6109DE9}" destId="{BA29FE6C-1F8B-4805-9604-C05624FB9194}" srcOrd="0" destOrd="0" parTransId="{0D1A05A0-00A9-4628-A606-2AAF2CEC2F89}" sibTransId="{AD2A1269-4FBA-4903-B961-11FB683D618F}"/>
    <dgm:cxn modelId="{AEE94C21-FD9B-45C3-913B-7D80EA862113}" srcId="{696B4133-5CE7-4669-B152-599492B98A44}" destId="{61FD7192-9E17-4A56-81EE-B4C438F863A8}" srcOrd="2" destOrd="0" parTransId="{1DFBCE53-DFC6-41F5-A216-15E64AD8198F}" sibTransId="{57EAFD7A-1E67-4676-9D14-80366DD01B1A}"/>
    <dgm:cxn modelId="{22AE76B4-0760-400F-B5F7-2C414BB0A767}" type="presOf" srcId="{696B4133-5CE7-4669-B152-599492B98A44}" destId="{ADD4FC5C-C88D-4E1E-94BD-C960DF0C3C1C}" srcOrd="0" destOrd="0" presId="urn:microsoft.com/office/officeart/2005/8/layout/hList6"/>
    <dgm:cxn modelId="{E2DDDD11-17F1-463B-9A93-10D8E42B6485}" srcId="{22B14BD1-721A-40F0-AF03-65D8E64282CB}" destId="{FD0F8E43-C036-409D-95B3-BBFADAEB796D}" srcOrd="0" destOrd="0" parTransId="{07E5904C-01C8-4C73-8B9A-5FF74091A7BB}" sibTransId="{BA7499AF-4D90-454F-9949-23021D52B728}"/>
    <dgm:cxn modelId="{FC4BAC9C-4434-47E8-AF47-8D5D5594FA74}" type="presOf" srcId="{A14EC70F-C6FD-4AE1-90F1-115B2AAE9D22}" destId="{BB36CD5C-5856-4099-A09D-7A1A94265D19}" srcOrd="0" destOrd="3" presId="urn:microsoft.com/office/officeart/2005/8/layout/hList6"/>
    <dgm:cxn modelId="{89D3DBCD-7165-481D-A2A2-A822DAF74984}" type="presOf" srcId="{99D93D8B-1320-40AB-8036-63A60ABEA625}" destId="{D1504C42-FB7F-42F1-BCD5-4C3263F39988}" srcOrd="0" destOrd="2" presId="urn:microsoft.com/office/officeart/2005/8/layout/hList6"/>
    <dgm:cxn modelId="{24AB3602-F448-4E17-8620-B9D015A3AD8C}" type="presOf" srcId="{B57FFEB6-CA8A-4FF1-A194-1E1537582384}" destId="{09AD8B0F-0AC3-45F5-9F4F-DBBD44CBFCE5}" srcOrd="0" destOrd="0" presId="urn:microsoft.com/office/officeart/2005/8/layout/hList6"/>
    <dgm:cxn modelId="{1CE84773-8156-41C7-8CA1-420EC35925CC}" type="presOf" srcId="{4A2B95EF-F36A-4371-8723-B792DC81E767}" destId="{ADD4FC5C-C88D-4E1E-94BD-C960DF0C3C1C}" srcOrd="0" destOrd="2" presId="urn:microsoft.com/office/officeart/2005/8/layout/hList6"/>
    <dgm:cxn modelId="{C659CB21-55D8-43C2-88DF-E2A10DA6BDF1}" type="presOf" srcId="{61FD7192-9E17-4A56-81EE-B4C438F863A8}" destId="{ADD4FC5C-C88D-4E1E-94BD-C960DF0C3C1C}" srcOrd="0" destOrd="3" presId="urn:microsoft.com/office/officeart/2005/8/layout/hList6"/>
    <dgm:cxn modelId="{5EF8C109-6510-469A-8039-EF5FBAE72010}" srcId="{696B4133-5CE7-4669-B152-599492B98A44}" destId="{4A2B95EF-F36A-4371-8723-B792DC81E767}" srcOrd="1" destOrd="0" parTransId="{FB63604F-872A-4D24-AC75-C82899728195}" sibTransId="{FD3B7355-9F0D-447B-9B6A-4E21E510B104}"/>
    <dgm:cxn modelId="{0C068347-ADE6-4A31-933F-35AE5AD373C7}" srcId="{22B14BD1-721A-40F0-AF03-65D8E64282CB}" destId="{A14EC70F-C6FD-4AE1-90F1-115B2AAE9D22}" srcOrd="2" destOrd="0" parTransId="{123F370B-FBCB-49E8-82E0-3F4A0C9DC96C}" sibTransId="{22158F3C-EEE6-41E0-9E6E-B7B97F6BAF94}"/>
    <dgm:cxn modelId="{C54D069E-6EED-40E4-BD8C-E31A139E3B0C}" srcId="{B57FFEB6-CA8A-4FF1-A194-1E1537582384}" destId="{22B14BD1-721A-40F0-AF03-65D8E64282CB}" srcOrd="0" destOrd="0" parTransId="{4B1CB5BE-3236-47FE-8662-E30C08CEF5B3}" sibTransId="{95D2ECE0-66FF-4A6E-BD17-9EF2B5A00A71}"/>
    <dgm:cxn modelId="{5920B57E-D613-4305-A927-3815737301A7}" srcId="{22B14BD1-721A-40F0-AF03-65D8E64282CB}" destId="{3BB4A435-67C7-4CFA-B02A-11498A69C6D7}" srcOrd="1" destOrd="0" parTransId="{E3F40EAD-97CE-45C7-AA73-76D193ED2845}" sibTransId="{F4D724F3-F95E-4D51-A2E8-62C8D940E303}"/>
    <dgm:cxn modelId="{5DB933E9-07B4-4F2F-8788-81E4B9983A18}" srcId="{B57FFEB6-CA8A-4FF1-A194-1E1537582384}" destId="{696B4133-5CE7-4669-B152-599492B98A44}" srcOrd="2" destOrd="0" parTransId="{88B2DC27-C6A1-4B99-AB09-218462A18D53}" sibTransId="{D3F5FD7E-EE73-4894-BB74-DA42F6AB352E}"/>
    <dgm:cxn modelId="{0326E674-1E99-4A2D-BC7F-E1095AB212CD}" srcId="{B57FFEB6-CA8A-4FF1-A194-1E1537582384}" destId="{F66EE07E-CEBC-4697-8FEE-E4F3D6109DE9}" srcOrd="1" destOrd="0" parTransId="{04AAE6E2-3ABE-49A3-8A48-B4751CB317D1}" sibTransId="{6DEDDECE-28E6-49E6-BA45-92237CE339B6}"/>
    <dgm:cxn modelId="{995D26CB-ED9C-4D5A-9B2C-5B2F081C17FD}" type="presParOf" srcId="{09AD8B0F-0AC3-45F5-9F4F-DBBD44CBFCE5}" destId="{BB36CD5C-5856-4099-A09D-7A1A94265D19}" srcOrd="0" destOrd="0" presId="urn:microsoft.com/office/officeart/2005/8/layout/hList6"/>
    <dgm:cxn modelId="{E475E4A1-3937-4B20-B767-D0220C8DBF5C}" type="presParOf" srcId="{09AD8B0F-0AC3-45F5-9F4F-DBBD44CBFCE5}" destId="{FB68F15C-2755-4A7E-BA76-E58EBE71D1AC}" srcOrd="1" destOrd="0" presId="urn:microsoft.com/office/officeart/2005/8/layout/hList6"/>
    <dgm:cxn modelId="{591E6A63-65BA-489F-9DB4-43C01217916D}" type="presParOf" srcId="{09AD8B0F-0AC3-45F5-9F4F-DBBD44CBFCE5}" destId="{D1504C42-FB7F-42F1-BCD5-4C3263F39988}" srcOrd="2" destOrd="0" presId="urn:microsoft.com/office/officeart/2005/8/layout/hList6"/>
    <dgm:cxn modelId="{E356623C-6B2C-47AA-B62B-04CAA0455E5B}" type="presParOf" srcId="{09AD8B0F-0AC3-45F5-9F4F-DBBD44CBFCE5}" destId="{16083B9A-6BAD-461E-99BE-47A460F49EDF}" srcOrd="3" destOrd="0" presId="urn:microsoft.com/office/officeart/2005/8/layout/hList6"/>
    <dgm:cxn modelId="{A26E28AC-1A12-48ED-8A60-D0EFAFC14315}" type="presParOf" srcId="{09AD8B0F-0AC3-45F5-9F4F-DBBD44CBFCE5}" destId="{ADD4FC5C-C88D-4E1E-94BD-C960DF0C3C1C}"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D36F1A9A-B3E7-4A46-AE79-C584C7016F56}" type="datetimeFigureOut">
              <a:rPr lang="bg-BG" smtClean="0"/>
              <a:pPr/>
              <a:t>18.4.2017 г.</a:t>
            </a:fld>
            <a:endParaRPr lang="bg-BG"/>
          </a:p>
        </p:txBody>
      </p:sp>
      <p:sp>
        <p:nvSpPr>
          <p:cNvPr id="16" name="Slide Number Placeholder 15"/>
          <p:cNvSpPr>
            <a:spLocks noGrp="1"/>
          </p:cNvSpPr>
          <p:nvPr>
            <p:ph type="sldNum" sz="quarter" idx="11"/>
          </p:nvPr>
        </p:nvSpPr>
        <p:spPr/>
        <p:txBody>
          <a:bodyPr/>
          <a:lstStyle/>
          <a:p>
            <a:fld id="{658DD96E-B727-48F9-9E1A-67455470ECB0}" type="slidenum">
              <a:rPr lang="bg-BG" smtClean="0"/>
              <a:pPr/>
              <a:t>‹#›</a:t>
            </a:fld>
            <a:endParaRPr lang="bg-BG"/>
          </a:p>
        </p:txBody>
      </p:sp>
      <p:sp>
        <p:nvSpPr>
          <p:cNvPr id="17" name="Footer Placeholder 16"/>
          <p:cNvSpPr>
            <a:spLocks noGrp="1"/>
          </p:cNvSpPr>
          <p:nvPr>
            <p:ph type="ftr" sz="quarter" idx="12"/>
          </p:nvPr>
        </p:nvSpPr>
        <p:spPr/>
        <p:txBody>
          <a:bodyPr/>
          <a:lstStyle/>
          <a:p>
            <a:endParaRPr lang="bg-BG"/>
          </a:p>
        </p:txBody>
      </p:sp>
    </p:spTree>
  </p:cSld>
  <p:clrMapOvr>
    <a:masterClrMapping/>
  </p:clrMapOvr>
  <p:transition spd="med">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F1A9A-B3E7-4A46-AE79-C584C7016F56}" type="datetimeFigureOut">
              <a:rPr lang="bg-BG" smtClean="0"/>
              <a:pPr/>
              <a:t>18.4.2017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658DD96E-B727-48F9-9E1A-67455470ECB0}" type="slidenum">
              <a:rPr lang="bg-BG" smtClean="0"/>
              <a:pPr/>
              <a:t>‹#›</a:t>
            </a:fld>
            <a:endParaRPr lang="bg-BG"/>
          </a:p>
        </p:txBody>
      </p:sp>
    </p:spTree>
  </p:cSld>
  <p:clrMapOvr>
    <a:masterClrMapping/>
  </p:clrMapOvr>
  <p:transition spd="med">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6F1A9A-B3E7-4A46-AE79-C584C7016F56}" type="datetimeFigureOut">
              <a:rPr lang="bg-BG" smtClean="0"/>
              <a:pPr/>
              <a:t>18.4.2017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658DD96E-B727-48F9-9E1A-67455470ECB0}" type="slidenum">
              <a:rPr lang="bg-BG" smtClean="0"/>
              <a:pPr/>
              <a:t>‹#›</a:t>
            </a:fld>
            <a:endParaRPr lang="bg-BG"/>
          </a:p>
        </p:txBody>
      </p:sp>
    </p:spTree>
  </p:cSld>
  <p:clrMapOvr>
    <a:masterClrMapping/>
  </p:clrMapOvr>
  <p:transition spd="med">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D36F1A9A-B3E7-4A46-AE79-C584C7016F56}" type="datetimeFigureOut">
              <a:rPr lang="bg-BG" smtClean="0"/>
              <a:pPr/>
              <a:t>18.4.2017 г.</a:t>
            </a:fld>
            <a:endParaRPr lang="bg-BG"/>
          </a:p>
        </p:txBody>
      </p:sp>
      <p:sp>
        <p:nvSpPr>
          <p:cNvPr id="15" name="Slide Number Placeholder 14"/>
          <p:cNvSpPr>
            <a:spLocks noGrp="1"/>
          </p:cNvSpPr>
          <p:nvPr>
            <p:ph type="sldNum" sz="quarter" idx="11"/>
          </p:nvPr>
        </p:nvSpPr>
        <p:spPr/>
        <p:txBody>
          <a:bodyPr/>
          <a:lstStyle/>
          <a:p>
            <a:fld id="{658DD96E-B727-48F9-9E1A-67455470ECB0}" type="slidenum">
              <a:rPr lang="bg-BG" smtClean="0"/>
              <a:pPr/>
              <a:t>‹#›</a:t>
            </a:fld>
            <a:endParaRPr lang="bg-BG"/>
          </a:p>
        </p:txBody>
      </p:sp>
      <p:sp>
        <p:nvSpPr>
          <p:cNvPr id="16" name="Footer Placeholder 15"/>
          <p:cNvSpPr>
            <a:spLocks noGrp="1"/>
          </p:cNvSpPr>
          <p:nvPr>
            <p:ph type="ftr" sz="quarter" idx="12"/>
          </p:nvPr>
        </p:nvSpPr>
        <p:spPr/>
        <p:txBody>
          <a:bodyPr/>
          <a:lstStyle/>
          <a:p>
            <a:endParaRPr lang="bg-BG"/>
          </a:p>
        </p:txBody>
      </p:sp>
    </p:spTree>
  </p:cSld>
  <p:clrMapOvr>
    <a:masterClrMapping/>
  </p:clrMapOvr>
  <p:transition spd="med">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D36F1A9A-B3E7-4A46-AE79-C584C7016F56}" type="datetimeFigureOut">
              <a:rPr lang="bg-BG" smtClean="0"/>
              <a:pPr/>
              <a:t>18.4.2017 г.</a:t>
            </a:fld>
            <a:endParaRPr lang="bg-BG"/>
          </a:p>
        </p:txBody>
      </p:sp>
      <p:sp>
        <p:nvSpPr>
          <p:cNvPr id="13" name="Slide Number Placeholder 12"/>
          <p:cNvSpPr>
            <a:spLocks noGrp="1"/>
          </p:cNvSpPr>
          <p:nvPr>
            <p:ph type="sldNum" sz="quarter" idx="11"/>
          </p:nvPr>
        </p:nvSpPr>
        <p:spPr/>
        <p:txBody>
          <a:bodyPr/>
          <a:lstStyle/>
          <a:p>
            <a:fld id="{658DD96E-B727-48F9-9E1A-67455470ECB0}" type="slidenum">
              <a:rPr lang="bg-BG" smtClean="0"/>
              <a:pPr/>
              <a:t>‹#›</a:t>
            </a:fld>
            <a:endParaRPr lang="bg-BG"/>
          </a:p>
        </p:txBody>
      </p:sp>
      <p:sp>
        <p:nvSpPr>
          <p:cNvPr id="14" name="Footer Placeholder 13"/>
          <p:cNvSpPr>
            <a:spLocks noGrp="1"/>
          </p:cNvSpPr>
          <p:nvPr>
            <p:ph type="ftr" sz="quarter" idx="12"/>
          </p:nvPr>
        </p:nvSpPr>
        <p:spPr/>
        <p:txBody>
          <a:bodyPr/>
          <a:lstStyle/>
          <a:p>
            <a:endParaRPr lang="bg-BG"/>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transition spd="med">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D36F1A9A-B3E7-4A46-AE79-C584C7016F56}" type="datetimeFigureOut">
              <a:rPr lang="bg-BG" smtClean="0"/>
              <a:pPr/>
              <a:t>18.4.2017 г.</a:t>
            </a:fld>
            <a:endParaRPr lang="bg-BG"/>
          </a:p>
        </p:txBody>
      </p:sp>
      <p:sp>
        <p:nvSpPr>
          <p:cNvPr id="9" name="Slide Number Placeholder 8"/>
          <p:cNvSpPr>
            <a:spLocks noGrp="1"/>
          </p:cNvSpPr>
          <p:nvPr>
            <p:ph type="sldNum" sz="quarter" idx="11"/>
          </p:nvPr>
        </p:nvSpPr>
        <p:spPr/>
        <p:txBody>
          <a:bodyPr/>
          <a:lstStyle/>
          <a:p>
            <a:fld id="{658DD96E-B727-48F9-9E1A-67455470ECB0}" type="slidenum">
              <a:rPr lang="bg-BG" smtClean="0"/>
              <a:pPr/>
              <a:t>‹#›</a:t>
            </a:fld>
            <a:endParaRPr lang="bg-BG"/>
          </a:p>
        </p:txBody>
      </p:sp>
      <p:sp>
        <p:nvSpPr>
          <p:cNvPr id="10" name="Footer Placeholder 9"/>
          <p:cNvSpPr>
            <a:spLocks noGrp="1"/>
          </p:cNvSpPr>
          <p:nvPr>
            <p:ph type="ftr" sz="quarter" idx="12"/>
          </p:nvPr>
        </p:nvSpPr>
        <p:spPr/>
        <p:txBody>
          <a:bodyPr/>
          <a:lstStyle/>
          <a:p>
            <a:endParaRPr lang="bg-BG"/>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D36F1A9A-B3E7-4A46-AE79-C584C7016F56}" type="datetimeFigureOut">
              <a:rPr lang="bg-BG" smtClean="0"/>
              <a:pPr/>
              <a:t>18.4.2017 г.</a:t>
            </a:fld>
            <a:endParaRPr lang="bg-BG"/>
          </a:p>
        </p:txBody>
      </p:sp>
      <p:sp>
        <p:nvSpPr>
          <p:cNvPr id="15" name="Slide Number Placeholder 14"/>
          <p:cNvSpPr>
            <a:spLocks noGrp="1"/>
          </p:cNvSpPr>
          <p:nvPr>
            <p:ph type="sldNum" sz="quarter" idx="11"/>
          </p:nvPr>
        </p:nvSpPr>
        <p:spPr/>
        <p:txBody>
          <a:bodyPr/>
          <a:lstStyle/>
          <a:p>
            <a:fld id="{658DD96E-B727-48F9-9E1A-67455470ECB0}" type="slidenum">
              <a:rPr lang="bg-BG" smtClean="0"/>
              <a:pPr/>
              <a:t>‹#›</a:t>
            </a:fld>
            <a:endParaRPr lang="bg-BG"/>
          </a:p>
        </p:txBody>
      </p:sp>
      <p:sp>
        <p:nvSpPr>
          <p:cNvPr id="16" name="Footer Placeholder 15"/>
          <p:cNvSpPr>
            <a:spLocks noGrp="1"/>
          </p:cNvSpPr>
          <p:nvPr>
            <p:ph type="ftr" sz="quarter" idx="12"/>
          </p:nvPr>
        </p:nvSpPr>
        <p:spPr/>
        <p:txBody>
          <a:bodyPr/>
          <a:lstStyle/>
          <a:p>
            <a:endParaRPr lang="bg-BG"/>
          </a:p>
        </p:txBody>
      </p:sp>
    </p:spTree>
  </p:cSld>
  <p:clrMapOvr>
    <a:masterClrMapping/>
  </p:clrMapOvr>
  <p:transition spd="med">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D36F1A9A-B3E7-4A46-AE79-C584C7016F56}" type="datetimeFigureOut">
              <a:rPr lang="bg-BG" smtClean="0"/>
              <a:pPr/>
              <a:t>18.4.2017 г.</a:t>
            </a:fld>
            <a:endParaRPr lang="bg-BG"/>
          </a:p>
        </p:txBody>
      </p:sp>
      <p:sp>
        <p:nvSpPr>
          <p:cNvPr id="8" name="Slide Number Placeholder 7"/>
          <p:cNvSpPr>
            <a:spLocks noGrp="1"/>
          </p:cNvSpPr>
          <p:nvPr>
            <p:ph type="sldNum" sz="quarter" idx="11"/>
          </p:nvPr>
        </p:nvSpPr>
        <p:spPr/>
        <p:txBody>
          <a:bodyPr/>
          <a:lstStyle/>
          <a:p>
            <a:fld id="{658DD96E-B727-48F9-9E1A-67455470ECB0}" type="slidenum">
              <a:rPr lang="bg-BG" smtClean="0"/>
              <a:pPr/>
              <a:t>‹#›</a:t>
            </a:fld>
            <a:endParaRPr lang="bg-BG"/>
          </a:p>
        </p:txBody>
      </p:sp>
      <p:sp>
        <p:nvSpPr>
          <p:cNvPr id="9" name="Footer Placeholder 8"/>
          <p:cNvSpPr>
            <a:spLocks noGrp="1"/>
          </p:cNvSpPr>
          <p:nvPr>
            <p:ph type="ftr" sz="quarter" idx="12"/>
          </p:nvPr>
        </p:nvSpPr>
        <p:spPr/>
        <p:txBody>
          <a:bodyPr/>
          <a:lstStyle/>
          <a:p>
            <a:endParaRPr lang="bg-BG"/>
          </a:p>
        </p:txBody>
      </p:sp>
    </p:spTree>
  </p:cSld>
  <p:clrMapOvr>
    <a:masterClrMapping/>
  </p:clrMapOvr>
  <p:transition spd="med">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36F1A9A-B3E7-4A46-AE79-C584C7016F56}" type="datetimeFigureOut">
              <a:rPr lang="bg-BG" smtClean="0"/>
              <a:pPr/>
              <a:t>18.4.2017 г.</a:t>
            </a:fld>
            <a:endParaRPr lang="bg-BG"/>
          </a:p>
        </p:txBody>
      </p:sp>
      <p:sp>
        <p:nvSpPr>
          <p:cNvPr id="6" name="Slide Number Placeholder 5"/>
          <p:cNvSpPr>
            <a:spLocks noGrp="1"/>
          </p:cNvSpPr>
          <p:nvPr>
            <p:ph type="sldNum" sz="quarter" idx="11"/>
          </p:nvPr>
        </p:nvSpPr>
        <p:spPr/>
        <p:txBody>
          <a:bodyPr/>
          <a:lstStyle/>
          <a:p>
            <a:fld id="{658DD96E-B727-48F9-9E1A-67455470ECB0}" type="slidenum">
              <a:rPr lang="bg-BG" smtClean="0"/>
              <a:pPr/>
              <a:t>‹#›</a:t>
            </a:fld>
            <a:endParaRPr lang="bg-BG"/>
          </a:p>
        </p:txBody>
      </p:sp>
      <p:sp>
        <p:nvSpPr>
          <p:cNvPr id="7" name="Footer Placeholder 6"/>
          <p:cNvSpPr>
            <a:spLocks noGrp="1"/>
          </p:cNvSpPr>
          <p:nvPr>
            <p:ph type="ftr" sz="quarter" idx="12"/>
          </p:nvPr>
        </p:nvSpPr>
        <p:spPr/>
        <p:txBody>
          <a:bodyPr/>
          <a:lstStyle/>
          <a:p>
            <a:endParaRPr lang="bg-BG"/>
          </a:p>
        </p:txBody>
      </p:sp>
    </p:spTree>
  </p:cSld>
  <p:clrMapOvr>
    <a:masterClrMapping/>
  </p:clrMapOvr>
  <p:transition spd="med">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D36F1A9A-B3E7-4A46-AE79-C584C7016F56}" type="datetimeFigureOut">
              <a:rPr lang="bg-BG" smtClean="0"/>
              <a:pPr/>
              <a:t>18.4.2017 г.</a:t>
            </a:fld>
            <a:endParaRPr lang="bg-BG"/>
          </a:p>
        </p:txBody>
      </p:sp>
      <p:sp>
        <p:nvSpPr>
          <p:cNvPr id="16" name="Slide Number Placeholder 15"/>
          <p:cNvSpPr>
            <a:spLocks noGrp="1"/>
          </p:cNvSpPr>
          <p:nvPr>
            <p:ph type="sldNum" sz="quarter" idx="11"/>
          </p:nvPr>
        </p:nvSpPr>
        <p:spPr/>
        <p:txBody>
          <a:bodyPr/>
          <a:lstStyle/>
          <a:p>
            <a:fld id="{658DD96E-B727-48F9-9E1A-67455470ECB0}" type="slidenum">
              <a:rPr lang="bg-BG" smtClean="0"/>
              <a:pPr/>
              <a:t>‹#›</a:t>
            </a:fld>
            <a:endParaRPr lang="bg-BG"/>
          </a:p>
        </p:txBody>
      </p:sp>
      <p:sp>
        <p:nvSpPr>
          <p:cNvPr id="17" name="Footer Placeholder 16"/>
          <p:cNvSpPr>
            <a:spLocks noGrp="1"/>
          </p:cNvSpPr>
          <p:nvPr>
            <p:ph type="ftr" sz="quarter" idx="12"/>
          </p:nvPr>
        </p:nvSpPr>
        <p:spPr/>
        <p:txBody>
          <a:bodyPr/>
          <a:lstStyle/>
          <a:p>
            <a:endParaRPr lang="bg-BG"/>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spd="med">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D36F1A9A-B3E7-4A46-AE79-C584C7016F56}" type="datetimeFigureOut">
              <a:rPr lang="bg-BG" smtClean="0"/>
              <a:pPr/>
              <a:t>18.4.2017 г.</a:t>
            </a:fld>
            <a:endParaRPr lang="bg-BG"/>
          </a:p>
        </p:txBody>
      </p:sp>
      <p:sp>
        <p:nvSpPr>
          <p:cNvPr id="14" name="Slide Number Placeholder 13"/>
          <p:cNvSpPr>
            <a:spLocks noGrp="1"/>
          </p:cNvSpPr>
          <p:nvPr>
            <p:ph type="sldNum" sz="quarter" idx="11"/>
          </p:nvPr>
        </p:nvSpPr>
        <p:spPr/>
        <p:txBody>
          <a:bodyPr/>
          <a:lstStyle/>
          <a:p>
            <a:fld id="{658DD96E-B727-48F9-9E1A-67455470ECB0}" type="slidenum">
              <a:rPr lang="bg-BG" smtClean="0"/>
              <a:pPr/>
              <a:t>‹#›</a:t>
            </a:fld>
            <a:endParaRPr lang="bg-BG"/>
          </a:p>
        </p:txBody>
      </p:sp>
      <p:sp>
        <p:nvSpPr>
          <p:cNvPr id="15" name="Footer Placeholder 14"/>
          <p:cNvSpPr>
            <a:spLocks noGrp="1"/>
          </p:cNvSpPr>
          <p:nvPr>
            <p:ph type="ftr" sz="quarter" idx="12"/>
          </p:nvPr>
        </p:nvSpPr>
        <p:spPr/>
        <p:txBody>
          <a:bodyPr/>
          <a:lstStyle/>
          <a:p>
            <a:endParaRPr lang="bg-BG"/>
          </a:p>
        </p:txBody>
      </p:sp>
    </p:spTree>
  </p:cSld>
  <p:clrMapOvr>
    <a:masterClrMapping/>
  </p:clrMapOvr>
  <p:transition spd="med">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D36F1A9A-B3E7-4A46-AE79-C584C7016F56}" type="datetimeFigureOut">
              <a:rPr lang="bg-BG" smtClean="0"/>
              <a:pPr/>
              <a:t>18.4.2017 г.</a:t>
            </a:fld>
            <a:endParaRPr lang="bg-BG"/>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bg-BG"/>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658DD96E-B727-48F9-9E1A-67455470ECB0}" type="slidenum">
              <a:rPr lang="bg-BG" smtClean="0"/>
              <a:pPr/>
              <a:t>‹#›</a:t>
            </a:fld>
            <a:endParaRPr lang="bg-BG"/>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wheel spokes="8"/>
  </p:transition>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Резултат с изображение за american revolution"/>
          <p:cNvPicPr>
            <a:picLocks noChangeAspect="1" noChangeArrowheads="1"/>
          </p:cNvPicPr>
          <p:nvPr/>
        </p:nvPicPr>
        <p:blipFill>
          <a:blip r:embed="rId2"/>
          <a:srcRect/>
          <a:stretch>
            <a:fillRect/>
          </a:stretch>
        </p:blipFill>
        <p:spPr bwMode="auto">
          <a:xfrm>
            <a:off x="-36869" y="-1"/>
            <a:ext cx="9144000" cy="6858001"/>
          </a:xfrm>
          <a:prstGeom prst="rect">
            <a:avLst/>
          </a:prstGeom>
          <a:noFill/>
        </p:spPr>
      </p:pic>
      <p:sp>
        <p:nvSpPr>
          <p:cNvPr id="2" name="Title 1"/>
          <p:cNvSpPr>
            <a:spLocks noGrp="1"/>
          </p:cNvSpPr>
          <p:nvPr>
            <p:ph type="ctrTitle"/>
          </p:nvPr>
        </p:nvSpPr>
        <p:spPr>
          <a:xfrm>
            <a:off x="1928794" y="285728"/>
            <a:ext cx="6143668" cy="2152650"/>
          </a:xfrm>
        </p:spPr>
        <p:txBody>
          <a:bodyPr/>
          <a:lstStyle/>
          <a:p>
            <a:pPr algn="ctr"/>
            <a:r>
              <a:rPr lang="en-US" dirty="0" smtClean="0"/>
              <a:t>The American Revolution</a:t>
            </a:r>
            <a:endParaRPr lang="bg-BG" dirty="0"/>
          </a:p>
        </p:txBody>
      </p:sp>
      <p:sp>
        <p:nvSpPr>
          <p:cNvPr id="3" name="Subtitle 2"/>
          <p:cNvSpPr>
            <a:spLocks noGrp="1"/>
          </p:cNvSpPr>
          <p:nvPr>
            <p:ph type="subTitle" idx="1"/>
          </p:nvPr>
        </p:nvSpPr>
        <p:spPr>
          <a:xfrm>
            <a:off x="5786446" y="6172200"/>
            <a:ext cx="3714776" cy="685800"/>
          </a:xfrm>
        </p:spPr>
        <p:txBody>
          <a:bodyPr/>
          <a:lstStyle/>
          <a:p>
            <a:endParaRPr lang="bg-BG" dirty="0"/>
          </a:p>
        </p:txBody>
      </p:sp>
      <p:pic>
        <p:nvPicPr>
          <p:cNvPr id="5" name="Картина 3"/>
          <p:cNvPicPr/>
          <p:nvPr/>
        </p:nvPicPr>
        <p:blipFill>
          <a:blip r:embed="rId3" cstate="print">
            <a:extLst>
              <a:ext uri="{28A0092B-C50C-407E-A947-70E740481C1C}">
                <a14:useLocalDpi xmlns:a14="http://schemas.microsoft.com/office/drawing/2010/main" val="0"/>
              </a:ext>
            </a:extLst>
          </a:blip>
          <a:stretch>
            <a:fillRect/>
          </a:stretch>
        </p:blipFill>
        <p:spPr>
          <a:xfrm>
            <a:off x="107504" y="117959"/>
            <a:ext cx="2664296" cy="633139"/>
          </a:xfrm>
          <a:prstGeom prst="rect">
            <a:avLst/>
          </a:prstGeom>
        </p:spPr>
      </p:pic>
      <p:sp>
        <p:nvSpPr>
          <p:cNvPr id="4" name="Rectangle 3"/>
          <p:cNvSpPr/>
          <p:nvPr/>
        </p:nvSpPr>
        <p:spPr>
          <a:xfrm>
            <a:off x="2771800" y="5380672"/>
            <a:ext cx="6606480" cy="1477328"/>
          </a:xfrm>
          <a:prstGeom prst="rect">
            <a:avLst/>
          </a:prstGeom>
        </p:spPr>
        <p:txBody>
          <a:bodyPr wrap="square">
            <a:spAutoFit/>
          </a:bodyPr>
          <a:lstStyle/>
          <a:p>
            <a:r>
              <a:rPr lang="en-US" b="1" dirty="0">
                <a:solidFill>
                  <a:schemeClr val="bg1"/>
                </a:solidFill>
                <a:latin typeface="Pt Sans"/>
              </a:rPr>
              <a:t>Integrating E-Learning and Open Educational Resources into Classroom (</a:t>
            </a:r>
            <a:r>
              <a:rPr lang="en-US" b="1" dirty="0" err="1">
                <a:solidFill>
                  <a:schemeClr val="bg1"/>
                </a:solidFill>
                <a:latin typeface="Pt Sans"/>
              </a:rPr>
              <a:t>iOERc</a:t>
            </a:r>
            <a:r>
              <a:rPr lang="en-US" b="1" dirty="0">
                <a:solidFill>
                  <a:schemeClr val="bg1"/>
                </a:solidFill>
                <a:latin typeface="Pt Sans"/>
              </a:rPr>
              <a:t>)</a:t>
            </a:r>
            <a:endParaRPr lang="en-US" dirty="0">
              <a:solidFill>
                <a:schemeClr val="bg1"/>
              </a:solidFill>
              <a:latin typeface="Pt Sans"/>
            </a:endParaRPr>
          </a:p>
          <a:p>
            <a:r>
              <a:rPr lang="en-US" b="1" dirty="0">
                <a:solidFill>
                  <a:schemeClr val="bg1"/>
                </a:solidFill>
                <a:latin typeface="Pt Sans"/>
              </a:rPr>
              <a:t>ERASMUS + KD2 – Cooperation for Innovation and the Exchange of Good  Practices.  Strategic Partnerships for school education</a:t>
            </a:r>
            <a:endParaRPr lang="bg-BG" b="1" dirty="0">
              <a:solidFill>
                <a:schemeClr val="bg1"/>
              </a:solidFill>
              <a:latin typeface="Pt Sans"/>
            </a:endParaRPr>
          </a:p>
        </p:txBody>
      </p:sp>
      <p:sp>
        <p:nvSpPr>
          <p:cNvPr id="6" name="Rectangle 5"/>
          <p:cNvSpPr/>
          <p:nvPr/>
        </p:nvSpPr>
        <p:spPr>
          <a:xfrm>
            <a:off x="3017728" y="3244334"/>
            <a:ext cx="184731" cy="369332"/>
          </a:xfrm>
          <a:prstGeom prst="rect">
            <a:avLst/>
          </a:prstGeom>
        </p:spPr>
        <p:txBody>
          <a:bodyPr wrap="none">
            <a:spAutoFit/>
          </a:bodyPr>
          <a:lstStyle/>
          <a:p>
            <a:endParaRPr lang="en-US" dirty="0">
              <a:effectLst>
                <a:outerShdw blurRad="38100" dist="38100" dir="2700000" algn="tl">
                  <a:srgbClr val="000000">
                    <a:alpha val="43137"/>
                  </a:srgbClr>
                </a:outerShdw>
              </a:effectLst>
              <a:latin typeface="Pt Sans"/>
            </a:endParaRPr>
          </a:p>
        </p:txBody>
      </p:sp>
      <p:pic>
        <p:nvPicPr>
          <p:cNvPr id="8" name="Picture 2" descr="http://www.ioerc.mk/images/logo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1493" y="117959"/>
            <a:ext cx="1013098" cy="951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020063"/>
      </p:ext>
    </p:extLst>
  </p:cSld>
  <p:clrMapOvr>
    <a:masterClrMapping/>
  </p:clrMapOvr>
  <p:transition spd="med">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5984" y="0"/>
            <a:ext cx="6096000" cy="3657599"/>
          </a:xfrm>
        </p:spPr>
        <p:txBody>
          <a:bodyPr/>
          <a:lstStyle/>
          <a:p>
            <a:r>
              <a:rPr lang="en-US" dirty="0" smtClean="0"/>
              <a:t>In 1783 he was signed the Paris Peace Treaty, which Americans received recognition of their country.</a:t>
            </a:r>
            <a:endParaRPr lang="bg-BG" dirty="0" smtClean="0"/>
          </a:p>
          <a:p>
            <a:r>
              <a:rPr lang="en-US" dirty="0" smtClean="0"/>
              <a:t>In 1787 in Philadelphia convened a constitutional convention called to work out the constitution of the new state.</a:t>
            </a:r>
            <a:endParaRPr lang="en-US" dirty="0"/>
          </a:p>
        </p:txBody>
      </p:sp>
      <p:sp>
        <p:nvSpPr>
          <p:cNvPr id="3" name="Title 2"/>
          <p:cNvSpPr>
            <a:spLocks noGrp="1"/>
          </p:cNvSpPr>
          <p:nvPr>
            <p:ph type="title"/>
          </p:nvPr>
        </p:nvSpPr>
        <p:spPr>
          <a:xfrm>
            <a:off x="1142976" y="4714884"/>
            <a:ext cx="7543800" cy="914400"/>
          </a:xfrm>
        </p:spPr>
        <p:txBody>
          <a:bodyPr/>
          <a:lstStyle/>
          <a:p>
            <a:r>
              <a:rPr lang="en-US" dirty="0" smtClean="0"/>
              <a:t>New State</a:t>
            </a:r>
            <a:endParaRPr lang="en-US" dirty="0"/>
          </a:p>
        </p:txBody>
      </p:sp>
      <p:sp>
        <p:nvSpPr>
          <p:cNvPr id="4" name="Content Placeholder 1"/>
          <p:cNvSpPr txBox="1">
            <a:spLocks/>
          </p:cNvSpPr>
          <p:nvPr/>
        </p:nvSpPr>
        <p:spPr>
          <a:xfrm>
            <a:off x="2357422" y="2071678"/>
            <a:ext cx="3405222" cy="3657599"/>
          </a:xfrm>
          <a:prstGeom prst="rect">
            <a:avLst/>
          </a:prstGeom>
        </p:spPr>
        <p:txBody>
          <a:bodyPr vert="horz" lIns="91440" tIns="45720" rIns="91440" bIns="45720" rtlCol="0" anchor="ctr">
            <a:normAutofit/>
          </a:bodyPr>
          <a:lstStyle/>
          <a:p>
            <a:pPr marL="274320" marR="0" lvl="0" indent="-256032" algn="l" defTabSz="914400" rtl="0" eaLnBrk="1" fontAlgn="auto" latinLnBrk="0" hangingPunct="1">
              <a:lnSpc>
                <a:spcPct val="100000"/>
              </a:lnSpc>
              <a:spcBef>
                <a:spcPct val="20000"/>
              </a:spcBef>
              <a:spcAft>
                <a:spcPts val="0"/>
              </a:spcAft>
              <a:buClrTx/>
              <a:buSzPct val="60000"/>
              <a:tabLst/>
              <a:defRPr/>
            </a:pPr>
            <a:r>
              <a:rPr kumimoji="0" lang="bg-BG" sz="21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a:t>
            </a:r>
            <a:endParaRPr kumimoji="0" lang="en-US" sz="21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pic>
        <p:nvPicPr>
          <p:cNvPr id="2052" name="Picture 4" descr="Резултат с изображение за американска конституция парламент 1787"/>
          <p:cNvPicPr>
            <a:picLocks noChangeAspect="1" noChangeArrowheads="1"/>
          </p:cNvPicPr>
          <p:nvPr/>
        </p:nvPicPr>
        <p:blipFill>
          <a:blip r:embed="rId2"/>
          <a:srcRect/>
          <a:stretch>
            <a:fillRect/>
          </a:stretch>
        </p:blipFill>
        <p:spPr bwMode="auto">
          <a:xfrm>
            <a:off x="5572132" y="3786190"/>
            <a:ext cx="3119459" cy="2714644"/>
          </a:xfrm>
          <a:prstGeom prst="rect">
            <a:avLst/>
          </a:prstGeom>
          <a:ln>
            <a:noFill/>
          </a:ln>
          <a:effectLst>
            <a:softEdge rad="112500"/>
          </a:effectLst>
        </p:spPr>
      </p:pic>
      <p:sp>
        <p:nvSpPr>
          <p:cNvPr id="6" name="Правоъгълник 5"/>
          <p:cNvSpPr/>
          <p:nvPr/>
        </p:nvSpPr>
        <p:spPr>
          <a:xfrm>
            <a:off x="2428860" y="2928934"/>
            <a:ext cx="4572000" cy="923330"/>
          </a:xfrm>
          <a:prstGeom prst="rect">
            <a:avLst/>
          </a:prstGeom>
        </p:spPr>
        <p:txBody>
          <a:bodyPr>
            <a:spAutoFit/>
          </a:bodyPr>
          <a:lstStyle/>
          <a:p>
            <a:r>
              <a:rPr lang="en-US" dirty="0" smtClean="0"/>
              <a:t>Convent – Assembly of</a:t>
            </a:r>
          </a:p>
          <a:p>
            <a:r>
              <a:rPr lang="en-US" dirty="0" smtClean="0"/>
              <a:t>constitution - the Basic Law, is run a country</a:t>
            </a:r>
            <a:endParaRPr lang="bg-BG" dirty="0"/>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2000" fill="hold"/>
                                        <p:tgtEl>
                                          <p:spTgt spid="2052"/>
                                        </p:tgtEl>
                                        <p:attrNameLst>
                                          <p:attrName>ppt_x</p:attrName>
                                        </p:attrNameLst>
                                      </p:cBhvr>
                                      <p:tavLst>
                                        <p:tav tm="0">
                                          <p:val>
                                            <p:strVal val="#ppt_x"/>
                                          </p:val>
                                        </p:tav>
                                        <p:tav tm="100000">
                                          <p:val>
                                            <p:strVal val="#ppt_x"/>
                                          </p:val>
                                        </p:tav>
                                      </p:tavLst>
                                    </p:anim>
                                    <p:anim calcmode="lin" valueType="num">
                                      <p:cBhvr additive="base">
                                        <p:cTn id="8" dur="20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3108" y="1071546"/>
            <a:ext cx="6096000" cy="3657599"/>
          </a:xfrm>
        </p:spPr>
        <p:txBody>
          <a:bodyPr/>
          <a:lstStyle/>
          <a:p>
            <a:r>
              <a:rPr lang="en-US" dirty="0" smtClean="0"/>
              <a:t>"Founding Fathers" (authors of the Constitution) believed that power should be divided into three:</a:t>
            </a:r>
          </a:p>
          <a:p>
            <a:r>
              <a:rPr lang="en-US" dirty="0" smtClean="0"/>
              <a:t>- legislative - to pass laws</a:t>
            </a:r>
          </a:p>
          <a:p>
            <a:r>
              <a:rPr lang="en-US" dirty="0" smtClean="0"/>
              <a:t>- executive - to monitor compliance with legislation</a:t>
            </a:r>
          </a:p>
          <a:p>
            <a:r>
              <a:rPr lang="en-US" dirty="0" smtClean="0"/>
              <a:t>- judicial - to interpret the law and to resolve conflicts through a system of courts</a:t>
            </a:r>
            <a:endParaRPr lang="bg-BG" dirty="0" smtClean="0"/>
          </a:p>
        </p:txBody>
      </p:sp>
      <p:sp>
        <p:nvSpPr>
          <p:cNvPr id="3" name="Title 2"/>
          <p:cNvSpPr>
            <a:spLocks noGrp="1"/>
          </p:cNvSpPr>
          <p:nvPr>
            <p:ph type="title"/>
          </p:nvPr>
        </p:nvSpPr>
        <p:spPr/>
        <p:txBody>
          <a:bodyPr/>
          <a:lstStyle/>
          <a:p>
            <a:r>
              <a:rPr lang="en-US" dirty="0" smtClean="0"/>
              <a:t>Constitution</a:t>
            </a:r>
            <a:endParaRPr lang="en-US" dirty="0"/>
          </a:p>
        </p:txBody>
      </p:sp>
    </p:spTree>
  </p:cSld>
  <p:clrMapOvr>
    <a:masterClrMapping/>
  </p:clrMapOvr>
  <p:transition spd="med">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14480" y="1357298"/>
            <a:ext cx="6215106" cy="3657599"/>
          </a:xfrm>
        </p:spPr>
        <p:txBody>
          <a:bodyPr/>
          <a:lstStyle/>
          <a:p>
            <a:r>
              <a:rPr lang="en-US" dirty="0" smtClean="0"/>
              <a:t>These three types of government were divided between the three branches of government:</a:t>
            </a:r>
          </a:p>
          <a:p>
            <a:r>
              <a:rPr lang="en-US" dirty="0" smtClean="0"/>
              <a:t>              - Congress (parliament) passed a law</a:t>
            </a:r>
          </a:p>
          <a:p>
            <a:r>
              <a:rPr lang="en-US" dirty="0" smtClean="0"/>
              <a:t>              - The President was the head of the executive power</a:t>
            </a:r>
          </a:p>
          <a:p>
            <a:r>
              <a:rPr lang="en-US" dirty="0" smtClean="0"/>
              <a:t>              - The judiciary is interpreted by the Supreme Court</a:t>
            </a:r>
          </a:p>
          <a:p>
            <a:r>
              <a:rPr lang="en-US" dirty="0" smtClean="0"/>
              <a:t>Mutual control  of authorities  strike a balance between them.</a:t>
            </a:r>
            <a:endParaRPr lang="bg-BG" dirty="0" smtClean="0"/>
          </a:p>
          <a:p>
            <a:pPr>
              <a:buNone/>
            </a:pPr>
            <a:endParaRPr lang="bg-BG" dirty="0" smtClean="0"/>
          </a:p>
        </p:txBody>
      </p:sp>
      <p:sp>
        <p:nvSpPr>
          <p:cNvPr id="3" name="Title 2"/>
          <p:cNvSpPr>
            <a:spLocks noGrp="1"/>
          </p:cNvSpPr>
          <p:nvPr>
            <p:ph type="title"/>
          </p:nvPr>
        </p:nvSpPr>
        <p:spPr/>
        <p:txBody>
          <a:bodyPr/>
          <a:lstStyle/>
          <a:p>
            <a:endParaRPr lang="en-US"/>
          </a:p>
        </p:txBody>
      </p:sp>
    </p:spTree>
  </p:cSld>
  <p:clrMapOvr>
    <a:masterClrMapping/>
  </p:clrMapOvr>
  <p:transition spd="med">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0" y="785794"/>
            <a:ext cx="6096000" cy="3657599"/>
          </a:xfrm>
        </p:spPr>
        <p:txBody>
          <a:bodyPr>
            <a:normAutofit fontScale="92500"/>
          </a:bodyPr>
          <a:lstStyle/>
          <a:p>
            <a:r>
              <a:rPr lang="en-US" dirty="0" smtClean="0"/>
              <a:t>Civil rights were guaranteed adoption in 1791.</a:t>
            </a:r>
          </a:p>
          <a:p>
            <a:r>
              <a:rPr lang="en-US" dirty="0" smtClean="0"/>
              <a:t>  Bill of Rights, which provided freedom of press, speech, assembly and religion, the inviolability of property, secrecy of correspondence and important right to trial by jury. First US president George Washington was elected.</a:t>
            </a:r>
            <a:endParaRPr lang="ru-RU" dirty="0" smtClean="0"/>
          </a:p>
          <a:p>
            <a:r>
              <a:rPr lang="en-US" dirty="0" smtClean="0"/>
              <a:t>In the young state was established republican model of government, which along with the separation of powers and guarantees of fundamental human rights became an example for the rest of humanity.</a:t>
            </a:r>
            <a:endParaRPr lang="en-US" dirty="0"/>
          </a:p>
        </p:txBody>
      </p:sp>
      <p:sp>
        <p:nvSpPr>
          <p:cNvPr id="3" name="Title 2"/>
          <p:cNvSpPr>
            <a:spLocks noGrp="1"/>
          </p:cNvSpPr>
          <p:nvPr>
            <p:ph type="title"/>
          </p:nvPr>
        </p:nvSpPr>
        <p:spPr/>
        <p:txBody>
          <a:bodyPr/>
          <a:lstStyle/>
          <a:p>
            <a:r>
              <a:rPr lang="en-US" dirty="0" smtClean="0"/>
              <a:t>An example of mankind</a:t>
            </a:r>
            <a:endParaRPr lang="en-US" dirty="0"/>
          </a:p>
        </p:txBody>
      </p:sp>
      <p:pic>
        <p:nvPicPr>
          <p:cNvPr id="25602" name="Picture 2" descr="Резултат с изображение за джордж вашингтон"/>
          <p:cNvPicPr>
            <a:picLocks noChangeAspect="1" noChangeArrowheads="1"/>
          </p:cNvPicPr>
          <p:nvPr/>
        </p:nvPicPr>
        <p:blipFill>
          <a:blip r:embed="rId2"/>
          <a:srcRect/>
          <a:stretch>
            <a:fillRect/>
          </a:stretch>
        </p:blipFill>
        <p:spPr bwMode="auto">
          <a:xfrm>
            <a:off x="285720" y="857232"/>
            <a:ext cx="2643174" cy="33575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Thank you for your attention!</a:t>
            </a:r>
            <a:endParaRPr lang="en-US" dirty="0"/>
          </a:p>
        </p:txBody>
      </p:sp>
      <p:pic>
        <p:nvPicPr>
          <p:cNvPr id="26626" name="Picture 2" descr="Резултат с изображение за американска революция"/>
          <p:cNvPicPr>
            <a:picLocks noChangeAspect="1" noChangeArrowheads="1"/>
          </p:cNvPicPr>
          <p:nvPr/>
        </p:nvPicPr>
        <p:blipFill>
          <a:blip r:embed="rId2"/>
          <a:srcRect/>
          <a:stretch>
            <a:fillRect/>
          </a:stretch>
        </p:blipFill>
        <p:spPr bwMode="auto">
          <a:xfrm>
            <a:off x="1928794" y="500042"/>
            <a:ext cx="5357850" cy="36646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2000" fill="hold"/>
                                        <p:tgtEl>
                                          <p:spTgt spid="26626"/>
                                        </p:tgtEl>
                                        <p:attrNameLst>
                                          <p:attrName>ppt_x</p:attrName>
                                        </p:attrNameLst>
                                      </p:cBhvr>
                                      <p:tavLst>
                                        <p:tav tm="0">
                                          <p:val>
                                            <p:strVal val="#ppt_x"/>
                                          </p:val>
                                        </p:tav>
                                        <p:tav tm="100000">
                                          <p:val>
                                            <p:strVal val="#ppt_x"/>
                                          </p:val>
                                        </p:tav>
                                      </p:tavLst>
                                    </p:anim>
                                    <p:anim calcmode="lin" valueType="num">
                                      <p:cBhvr additive="base">
                                        <p:cTn id="8" dur="2000" fill="hold"/>
                                        <p:tgtEl>
                                          <p:spTgt spid="266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England played a leading role in the </a:t>
            </a:r>
            <a:r>
              <a:rPr lang="en-US" dirty="0" err="1" smtClean="0"/>
              <a:t>colonisation</a:t>
            </a:r>
            <a:r>
              <a:rPr lang="en-US" dirty="0" smtClean="0"/>
              <a:t> of North America.</a:t>
            </a:r>
          </a:p>
          <a:p>
            <a:r>
              <a:rPr lang="en-US" dirty="0" smtClean="0"/>
              <a:t>The gradual penetration along the Atlantic coast of the continent led to the formation  of 13 colonies.</a:t>
            </a:r>
            <a:endParaRPr lang="bg-BG" dirty="0" smtClean="0"/>
          </a:p>
        </p:txBody>
      </p:sp>
      <p:sp>
        <p:nvSpPr>
          <p:cNvPr id="2" name="Title 1"/>
          <p:cNvSpPr>
            <a:spLocks noGrp="1"/>
          </p:cNvSpPr>
          <p:nvPr>
            <p:ph type="title"/>
          </p:nvPr>
        </p:nvSpPr>
        <p:spPr/>
        <p:txBody>
          <a:bodyPr/>
          <a:lstStyle/>
          <a:p>
            <a:r>
              <a:rPr lang="en-US" dirty="0" err="1" smtClean="0"/>
              <a:t>Colonisation</a:t>
            </a:r>
            <a:endParaRPr lang="bg-BG" dirty="0"/>
          </a:p>
        </p:txBody>
      </p:sp>
    </p:spTree>
    <p:extLst>
      <p:ext uri="{BB962C8B-B14F-4D97-AF65-F5344CB8AC3E}">
        <p14:creationId xmlns:p14="http://schemas.microsoft.com/office/powerpoint/2010/main" val="3677149691"/>
      </p:ext>
    </p:extLst>
  </p:cSld>
  <p:clrMapOvr>
    <a:masterClrMapping/>
  </p:clrMapOvr>
  <p:transition spd="med">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5576" y="5113988"/>
            <a:ext cx="7543800" cy="914400"/>
          </a:xfrm>
        </p:spPr>
        <p:txBody>
          <a:bodyPr/>
          <a:lstStyle/>
          <a:p>
            <a:r>
              <a:rPr lang="en-US" dirty="0" smtClean="0"/>
              <a:t>Description</a:t>
            </a:r>
            <a:endParaRPr lang="bg-B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12" y="188640"/>
            <a:ext cx="3891632" cy="5090254"/>
          </a:xfrm>
          <a:prstGeom prst="rect">
            <a:avLst/>
          </a:prstGeom>
        </p:spPr>
      </p:pic>
      <p:sp>
        <p:nvSpPr>
          <p:cNvPr id="2" name="Content Placeholder 1"/>
          <p:cNvSpPr>
            <a:spLocks noGrp="1"/>
          </p:cNvSpPr>
          <p:nvPr>
            <p:ph idx="1"/>
          </p:nvPr>
        </p:nvSpPr>
        <p:spPr>
          <a:xfrm>
            <a:off x="3048000" y="1772816"/>
            <a:ext cx="6096000" cy="3657599"/>
          </a:xfrm>
        </p:spPr>
        <p:txBody>
          <a:bodyPr>
            <a:normAutofit/>
          </a:bodyPr>
          <a:lstStyle/>
          <a:p>
            <a:r>
              <a:rPr lang="en-US" dirty="0" smtClean="0">
                <a:effectLst/>
              </a:rPr>
              <a:t>The colonies were divided into 3 groups.</a:t>
            </a:r>
            <a:endParaRPr lang="bg-BG" dirty="0" smtClean="0">
              <a:effectLst/>
            </a:endParaRPr>
          </a:p>
          <a:p>
            <a:r>
              <a:rPr lang="bg-BG" dirty="0" smtClean="0">
                <a:effectLst/>
              </a:rPr>
              <a:t> </a:t>
            </a:r>
            <a:r>
              <a:rPr lang="en-US" dirty="0" smtClean="0">
                <a:effectLst/>
              </a:rPr>
              <a:t>Northern colonies or the so-called “New England”.</a:t>
            </a:r>
          </a:p>
          <a:p>
            <a:r>
              <a:rPr lang="en-US" dirty="0" smtClean="0">
                <a:effectLst/>
              </a:rPr>
              <a:t>Four middle colonies.</a:t>
            </a:r>
            <a:endParaRPr lang="bg-BG" dirty="0" smtClean="0">
              <a:effectLst/>
            </a:endParaRPr>
          </a:p>
          <a:p>
            <a:r>
              <a:rPr lang="en-US" dirty="0" smtClean="0">
                <a:effectLst/>
              </a:rPr>
              <a:t>Five southern colonies.</a:t>
            </a:r>
            <a:endParaRPr lang="bg-BG" dirty="0"/>
          </a:p>
        </p:txBody>
      </p:sp>
    </p:spTree>
    <p:extLst>
      <p:ext uri="{BB962C8B-B14F-4D97-AF65-F5344CB8AC3E}">
        <p14:creationId xmlns:p14="http://schemas.microsoft.com/office/powerpoint/2010/main" val="652079956"/>
      </p:ext>
    </p:extLst>
  </p:cSld>
  <p:clrMapOvr>
    <a:masterClrMapping/>
  </p:clrMapOvr>
  <p:transition spd="med">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7995443"/>
              </p:ext>
            </p:extLst>
          </p:nvPr>
        </p:nvGraphicFramePr>
        <p:xfrm>
          <a:off x="1835696" y="692696"/>
          <a:ext cx="60960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Differences between the colonies</a:t>
            </a:r>
            <a:endParaRPr lang="bg-BG" dirty="0"/>
          </a:p>
        </p:txBody>
      </p:sp>
    </p:spTree>
    <p:extLst>
      <p:ext uri="{BB962C8B-B14F-4D97-AF65-F5344CB8AC3E}">
        <p14:creationId xmlns:p14="http://schemas.microsoft.com/office/powerpoint/2010/main" val="28863844"/>
      </p:ext>
    </p:extLst>
  </p:cSld>
  <p:clrMapOvr>
    <a:masterClrMapping/>
  </p:clrMapOvr>
  <p:transition spd="med">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relationships between the colonists and the metropolis deteriorated further.</a:t>
            </a:r>
          </a:p>
          <a:p>
            <a:r>
              <a:rPr lang="en-US" dirty="0" smtClean="0"/>
              <a:t>The English government was interested mainly in the collecting of taxes.</a:t>
            </a:r>
          </a:p>
          <a:p>
            <a:r>
              <a:rPr lang="en-US" dirty="0" smtClean="0"/>
              <a:t>After 1767 new taxes were introduced . Among those new taxes was the so-called “Stamp Act”.</a:t>
            </a:r>
            <a:endParaRPr lang="bg-BG" dirty="0" smtClean="0"/>
          </a:p>
        </p:txBody>
      </p:sp>
      <p:sp>
        <p:nvSpPr>
          <p:cNvPr id="3" name="Title 2"/>
          <p:cNvSpPr>
            <a:spLocks noGrp="1"/>
          </p:cNvSpPr>
          <p:nvPr>
            <p:ph type="title"/>
          </p:nvPr>
        </p:nvSpPr>
        <p:spPr/>
        <p:txBody>
          <a:bodyPr/>
          <a:lstStyle/>
          <a:p>
            <a:r>
              <a:rPr lang="en-US" dirty="0" smtClean="0"/>
              <a:t>Extended dissatisfaction</a:t>
            </a:r>
            <a:endParaRPr lang="bg-BG" dirty="0"/>
          </a:p>
        </p:txBody>
      </p:sp>
    </p:spTree>
    <p:extLst>
      <p:ext uri="{BB962C8B-B14F-4D97-AF65-F5344CB8AC3E}">
        <p14:creationId xmlns:p14="http://schemas.microsoft.com/office/powerpoint/2010/main" val="1984990906"/>
      </p:ext>
    </p:extLst>
  </p:cSld>
  <p:clrMapOvr>
    <a:masterClrMapping/>
  </p:clrMapOvr>
  <p:transition spd="med">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Stamp Act met great resistance in the colonies.</a:t>
            </a:r>
          </a:p>
          <a:p>
            <a:r>
              <a:rPr lang="en-US" dirty="0" smtClean="0"/>
              <a:t>George II was given a warning not to forget the fate of tyrants such as Charles I.</a:t>
            </a:r>
            <a:endParaRPr lang="bg-BG" dirty="0" smtClean="0"/>
          </a:p>
          <a:p>
            <a:r>
              <a:rPr lang="en-US" dirty="0" smtClean="0"/>
              <a:t>What London could not understand was that the colonists believed that they had the right to elect the government that would levy taxes on them.</a:t>
            </a:r>
            <a:endParaRPr lang="bg-BG" dirty="0" smtClean="0"/>
          </a:p>
        </p:txBody>
      </p:sp>
      <p:sp>
        <p:nvSpPr>
          <p:cNvPr id="3" name="Title 2"/>
          <p:cNvSpPr>
            <a:spLocks noGrp="1"/>
          </p:cNvSpPr>
          <p:nvPr>
            <p:ph type="title"/>
          </p:nvPr>
        </p:nvSpPr>
        <p:spPr/>
        <p:txBody>
          <a:bodyPr/>
          <a:lstStyle/>
          <a:p>
            <a:r>
              <a:rPr lang="en-US" dirty="0" smtClean="0"/>
              <a:t>“No taxation without representation”</a:t>
            </a:r>
            <a:endParaRPr lang="bg-BG" dirty="0"/>
          </a:p>
        </p:txBody>
      </p:sp>
    </p:spTree>
    <p:extLst>
      <p:ext uri="{BB962C8B-B14F-4D97-AF65-F5344CB8AC3E}">
        <p14:creationId xmlns:p14="http://schemas.microsoft.com/office/powerpoint/2010/main" val="3362173988"/>
      </p:ext>
    </p:extLst>
  </p:cSld>
  <p:clrMapOvr>
    <a:masterClrMapping/>
  </p:clrMapOvr>
  <p:transition spd="med">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bg-BG" dirty="0" smtClean="0"/>
              <a:t>Искрата пламнала през 1773г.</a:t>
            </a:r>
            <a:r>
              <a:rPr lang="en-US" dirty="0" smtClean="0"/>
              <a:t>,</a:t>
            </a:r>
            <a:r>
              <a:rPr lang="bg-BG" dirty="0" smtClean="0"/>
              <a:t> когато англичаните се опитали да наложат </a:t>
            </a:r>
            <a:r>
              <a:rPr lang="bg-BG" dirty="0" err="1" smtClean="0"/>
              <a:t>монополното</a:t>
            </a:r>
            <a:r>
              <a:rPr lang="bg-BG" dirty="0" smtClean="0"/>
              <a:t> право на </a:t>
            </a:r>
            <a:r>
              <a:rPr lang="bg-BG" dirty="0" err="1" smtClean="0"/>
              <a:t>Източноиндийската</a:t>
            </a:r>
            <a:r>
              <a:rPr lang="bg-BG" dirty="0" smtClean="0"/>
              <a:t> компания в търговията с чай.</a:t>
            </a:r>
          </a:p>
          <a:p>
            <a:r>
              <a:rPr lang="bg-BG" dirty="0" smtClean="0"/>
              <a:t>Жителите на </a:t>
            </a:r>
            <a:r>
              <a:rPr lang="bg-BG" dirty="0"/>
              <a:t>Б</a:t>
            </a:r>
            <a:r>
              <a:rPr lang="bg-BG" dirty="0" smtClean="0"/>
              <a:t>остън начело със Самюел Адамс нападнали английските търговски кораби в Бостънския залив и изхвърлили балите с чай в морето.</a:t>
            </a:r>
            <a:endParaRPr lang="bg-BG" dirty="0"/>
          </a:p>
        </p:txBody>
      </p:sp>
      <p:sp>
        <p:nvSpPr>
          <p:cNvPr id="3" name="Title 2"/>
          <p:cNvSpPr>
            <a:spLocks noGrp="1"/>
          </p:cNvSpPr>
          <p:nvPr>
            <p:ph type="title"/>
          </p:nvPr>
        </p:nvSpPr>
        <p:spPr/>
        <p:txBody>
          <a:bodyPr/>
          <a:lstStyle/>
          <a:p>
            <a:r>
              <a:rPr lang="bg-BG" dirty="0" smtClean="0"/>
              <a:t>Единна съпротива на колониите</a:t>
            </a:r>
            <a:endParaRPr lang="bg-BG" dirty="0"/>
          </a:p>
        </p:txBody>
      </p:sp>
      <p:pic>
        <p:nvPicPr>
          <p:cNvPr id="5122" name="Picture 2" descr="Свързано изображение"/>
          <p:cNvPicPr>
            <a:picLocks noChangeAspect="1" noChangeArrowheads="1"/>
          </p:cNvPicPr>
          <p:nvPr/>
        </p:nvPicPr>
        <p:blipFill>
          <a:blip r:embed="rId2"/>
          <a:srcRect/>
          <a:stretch>
            <a:fillRect/>
          </a:stretch>
        </p:blipFill>
        <p:spPr bwMode="auto">
          <a:xfrm>
            <a:off x="785786" y="428604"/>
            <a:ext cx="7572428" cy="5500726"/>
          </a:xfrm>
          <a:prstGeom prst="rect">
            <a:avLst/>
          </a:prstGeom>
          <a:noFill/>
        </p:spPr>
      </p:pic>
      <p:sp>
        <p:nvSpPr>
          <p:cNvPr id="5" name="Rectangle 4"/>
          <p:cNvSpPr/>
          <p:nvPr/>
        </p:nvSpPr>
        <p:spPr>
          <a:xfrm>
            <a:off x="785786" y="6000768"/>
            <a:ext cx="9929850" cy="52322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r>
              <a:rPr lang="en-US" sz="2800" b="1" cap="none" spc="150" dirty="0" smtClean="0">
                <a:ln w="11430"/>
                <a:solidFill>
                  <a:srgbClr val="F8F8F8"/>
                </a:solidFill>
                <a:effectLst>
                  <a:outerShdw blurRad="25400" algn="tl" rotWithShape="0">
                    <a:srgbClr val="000000">
                      <a:alpha val="43000"/>
                    </a:srgbClr>
                  </a:outerShdw>
                </a:effectLst>
              </a:rPr>
              <a:t>Boston Tea Party, </a:t>
            </a:r>
            <a:r>
              <a:rPr lang="bg-BG" sz="2800" b="1" cap="none" spc="150" dirty="0" smtClean="0">
                <a:ln w="11430"/>
                <a:solidFill>
                  <a:srgbClr val="F8F8F8"/>
                </a:solidFill>
                <a:effectLst>
                  <a:outerShdw blurRad="25400" algn="tl" rotWithShape="0">
                    <a:srgbClr val="000000">
                      <a:alpha val="43000"/>
                    </a:srgbClr>
                  </a:outerShdw>
                </a:effectLst>
              </a:rPr>
              <a:t>1773 </a:t>
            </a:r>
            <a:endParaRPr lang="en-US" sz="2800" b="1" cap="none"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178886775"/>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amond(in)">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143116"/>
            <a:ext cx="6096000" cy="3657599"/>
          </a:xfrm>
        </p:spPr>
        <p:txBody>
          <a:bodyPr/>
          <a:lstStyle/>
          <a:p>
            <a:pPr lvl="1"/>
            <a:r>
              <a:rPr lang="en-US" dirty="0" smtClean="0"/>
              <a:t>The conflict started in Massachusetts. On April 18, 1775 there sounded the first shots which launched the War of American Independence.</a:t>
            </a:r>
            <a:endParaRPr lang="bg-BG" dirty="0" smtClean="0"/>
          </a:p>
          <a:p>
            <a:pPr lvl="1"/>
            <a:r>
              <a:rPr lang="en-US" dirty="0" smtClean="0"/>
              <a:t>On July 4, 1777 Second Continental Congress adopted the Declaration of Independence, written by Thomas Jefferson.</a:t>
            </a:r>
            <a:endParaRPr lang="bg-BG" dirty="0" smtClean="0"/>
          </a:p>
          <a:p>
            <a:pPr lvl="1"/>
            <a:endParaRPr lang="bg-BG" dirty="0" smtClean="0"/>
          </a:p>
        </p:txBody>
      </p:sp>
      <p:sp>
        <p:nvSpPr>
          <p:cNvPr id="3" name="Title 2"/>
          <p:cNvSpPr>
            <a:spLocks noGrp="1"/>
          </p:cNvSpPr>
          <p:nvPr>
            <p:ph type="title"/>
          </p:nvPr>
        </p:nvSpPr>
        <p:spPr>
          <a:xfrm>
            <a:off x="1000100" y="5143512"/>
            <a:ext cx="7543800" cy="914400"/>
          </a:xfrm>
        </p:spPr>
        <p:txBody>
          <a:bodyPr/>
          <a:lstStyle/>
          <a:p>
            <a:r>
              <a:rPr lang="en-US" dirty="0" smtClean="0"/>
              <a:t>Independence war</a:t>
            </a:r>
            <a:endParaRPr lang="en-US" dirty="0"/>
          </a:p>
        </p:txBody>
      </p:sp>
      <p:pic>
        <p:nvPicPr>
          <p:cNvPr id="4098" name="Picture 2" descr="https://scontent.fsof2-1.fna.fbcdn.net/v/t34.0-12/16343670_1084636748329670_670220659_n.png?oh=5a477c548138cc5ed4d91906fcecddd9&amp;oe=588C7202"/>
          <p:cNvPicPr>
            <a:picLocks noChangeAspect="1" noChangeArrowheads="1"/>
          </p:cNvPicPr>
          <p:nvPr/>
        </p:nvPicPr>
        <p:blipFill>
          <a:blip r:embed="rId2"/>
          <a:srcRect/>
          <a:stretch>
            <a:fillRect/>
          </a:stretch>
        </p:blipFill>
        <p:spPr bwMode="auto">
          <a:xfrm>
            <a:off x="785786" y="-1"/>
            <a:ext cx="4714908" cy="2477317"/>
          </a:xfrm>
          <a:prstGeom prst="rect">
            <a:avLst/>
          </a:prstGeom>
          <a:ln>
            <a:noFill/>
          </a:ln>
          <a:effectLst>
            <a:softEdge rad="112500"/>
          </a:effectLst>
        </p:spPr>
      </p:pic>
      <p:pic>
        <p:nvPicPr>
          <p:cNvPr id="4100" name="Picture 4" descr="https://scontent.fsof2-1.fna.fbcdn.net/v/t34.0-12/16343586_1084638768329468_843307668_n.png?oh=8f36181d9ccc348d30e02f7e6f30e322&amp;oe=588C58DA"/>
          <p:cNvPicPr>
            <a:picLocks noChangeAspect="1" noChangeArrowheads="1"/>
          </p:cNvPicPr>
          <p:nvPr/>
        </p:nvPicPr>
        <p:blipFill>
          <a:blip r:embed="rId3"/>
          <a:srcRect/>
          <a:stretch>
            <a:fillRect/>
          </a:stretch>
        </p:blipFill>
        <p:spPr bwMode="auto">
          <a:xfrm>
            <a:off x="6143636" y="0"/>
            <a:ext cx="3000364" cy="4429132"/>
          </a:xfrm>
          <a:prstGeom prst="rect">
            <a:avLst/>
          </a:prstGeom>
          <a:ln>
            <a:noFill/>
          </a:ln>
          <a:effectLst>
            <a:softEdge rad="112500"/>
          </a:effectLst>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 calcmode="lin" valueType="num">
                                      <p:cBhvr additive="base">
                                        <p:cTn id="12" dur="500" fill="hold"/>
                                        <p:tgtEl>
                                          <p:spTgt spid="4100"/>
                                        </p:tgtEl>
                                        <p:attrNameLst>
                                          <p:attrName>ppt_x</p:attrName>
                                        </p:attrNameLst>
                                      </p:cBhvr>
                                      <p:tavLst>
                                        <p:tav tm="0">
                                          <p:val>
                                            <p:strVal val="#ppt_x"/>
                                          </p:val>
                                        </p:tav>
                                        <p:tav tm="100000">
                                          <p:val>
                                            <p:strVal val="#ppt_x"/>
                                          </p:val>
                                        </p:tav>
                                      </p:tavLst>
                                    </p:anim>
                                    <p:anim calcmode="lin" valueType="num">
                                      <p:cBhvr additive="base">
                                        <p:cTn id="13"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3108" y="1000108"/>
            <a:ext cx="6096000" cy="3657599"/>
          </a:xfrm>
        </p:spPr>
        <p:txBody>
          <a:bodyPr/>
          <a:lstStyle/>
          <a:p>
            <a:r>
              <a:rPr lang="en-US" dirty="0" smtClean="0"/>
              <a:t>The colonists no longer fighting just to protect their homes but the right to be independent.</a:t>
            </a:r>
          </a:p>
          <a:p>
            <a:endParaRPr lang="en-US" dirty="0" smtClean="0"/>
          </a:p>
          <a:p>
            <a:r>
              <a:rPr lang="en-US" dirty="0" smtClean="0"/>
              <a:t>It was created Continental Army. At the end of 1781 British troops capitulated.</a:t>
            </a:r>
            <a:endParaRPr lang="en-US" dirty="0"/>
          </a:p>
        </p:txBody>
      </p:sp>
      <p:sp>
        <p:nvSpPr>
          <p:cNvPr id="3" name="Title 2"/>
          <p:cNvSpPr>
            <a:spLocks noGrp="1"/>
          </p:cNvSpPr>
          <p:nvPr>
            <p:ph type="title"/>
          </p:nvPr>
        </p:nvSpPr>
        <p:spPr>
          <a:xfrm>
            <a:off x="1071538" y="4357694"/>
            <a:ext cx="7543800" cy="914400"/>
          </a:xfrm>
        </p:spPr>
        <p:txBody>
          <a:bodyPr/>
          <a:lstStyle/>
          <a:p>
            <a:r>
              <a:rPr lang="en-US" dirty="0" smtClean="0"/>
              <a:t>The colonists</a:t>
            </a:r>
            <a:endParaRPr lang="en-US" dirty="0"/>
          </a:p>
        </p:txBody>
      </p:sp>
    </p:spTree>
  </p:cSld>
  <p:clrMapOvr>
    <a:masterClrMapping/>
  </p:clrMapOvr>
  <p:transition spd="med">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236</TotalTime>
  <Words>474</Words>
  <Application>Microsoft Office PowerPoint</Application>
  <PresentationFormat>On-screen Show (4:3)</PresentationFormat>
  <Paragraphs>63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Palatino Linotype</vt:lpstr>
      <vt:lpstr>Pt Sans</vt:lpstr>
      <vt:lpstr>Wingdings</vt:lpstr>
      <vt:lpstr>Elemental</vt:lpstr>
      <vt:lpstr>The American Revolution</vt:lpstr>
      <vt:lpstr>Colonisation</vt:lpstr>
      <vt:lpstr>Description</vt:lpstr>
      <vt:lpstr>Differences between the colonies</vt:lpstr>
      <vt:lpstr>Extended dissatisfaction</vt:lpstr>
      <vt:lpstr>“No taxation without representation”</vt:lpstr>
      <vt:lpstr>Единна съпротива на колониите</vt:lpstr>
      <vt:lpstr>Independence war</vt:lpstr>
      <vt:lpstr>The colonists</vt:lpstr>
      <vt:lpstr>New State</vt:lpstr>
      <vt:lpstr>Constitution</vt:lpstr>
      <vt:lpstr>PowerPoint Presentation</vt:lpstr>
      <vt:lpstr>An example of mankind</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Американската Революция</dc:title>
  <dc:creator>manager</dc:creator>
  <cp:lastModifiedBy>User</cp:lastModifiedBy>
  <cp:revision>45</cp:revision>
  <dcterms:created xsi:type="dcterms:W3CDTF">2017-01-25T15:22:13Z</dcterms:created>
  <dcterms:modified xsi:type="dcterms:W3CDTF">2017-04-18T13:05:51Z</dcterms:modified>
</cp:coreProperties>
</file>